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41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2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7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0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8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8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0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2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7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5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4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A4D18-E162-40FD-AF56-2D28F244902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D9E36-A164-4032-98DC-1066979E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00" y="1638300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HAMILTON STATE  QUALIIFIERS POULTRY CDE 2015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9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015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2212" y="5916706"/>
            <a:ext cx="265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COATING VOID, FOREIGN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 rot="20128151">
            <a:off x="3711388" y="3101788"/>
            <a:ext cx="1004047" cy="17391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37412" y="3030071"/>
            <a:ext cx="788894" cy="5737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8776" y="5701553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MISCUT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917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1153" y="550432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MISCUT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91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010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7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096000"/>
            <a:ext cx="170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MISCUT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765" y="2043953"/>
            <a:ext cx="6382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EXTERIOR EGG FACTORS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GRADING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5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1764" y="5629835"/>
            <a:ext cx="227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</a:p>
          <a:p>
            <a:r>
              <a:rPr lang="en-US" b="1" dirty="0" smtClean="0"/>
              <a:t>(AA/A)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05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7624" y="5665694"/>
            <a:ext cx="1541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</a:p>
          <a:p>
            <a:r>
              <a:rPr lang="en-US" b="1" dirty="0" smtClean="0"/>
              <a:t>(AA/A)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6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4588" y="5647765"/>
            <a:ext cx="2510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PRONOUNCED RIDGES AND ADHERING MATERIAL (ALBUMEN)</a:t>
            </a:r>
          </a:p>
          <a:p>
            <a:r>
              <a:rPr lang="en-US" b="1" dirty="0" smtClean="0"/>
              <a:t>(N/G)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37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3788" y="5683624"/>
            <a:ext cx="145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CHECKED (N/G)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15671" y="2277035"/>
            <a:ext cx="663388" cy="12909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3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150" y="2152650"/>
            <a:ext cx="765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BONE-IN MEAT PRODUCTS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1718" y="5396753"/>
            <a:ext cx="134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</a:p>
          <a:p>
            <a:r>
              <a:rPr lang="en-US" dirty="0" smtClean="0"/>
              <a:t>(AA/A)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5506" y="5665694"/>
            <a:ext cx="202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PRONOUNCED RIDGES (B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75012" y="2223247"/>
            <a:ext cx="1559859" cy="1470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729" y="5396753"/>
            <a:ext cx="132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</a:p>
          <a:p>
            <a:r>
              <a:rPr lang="en-US" b="1" dirty="0" smtClean="0"/>
              <a:t>(AA/A)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5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6918" y="5504329"/>
            <a:ext cx="240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SLIGHT/MODERATE</a:t>
            </a:r>
          </a:p>
          <a:p>
            <a:r>
              <a:rPr lang="en-US" b="1" dirty="0" smtClean="0"/>
              <a:t>STAIN (B)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65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435" y="4715435"/>
            <a:ext cx="263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PROMINENT STAIN (N/G)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554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2071" y="537882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ADHEREING/FOREIGN</a:t>
            </a:r>
          </a:p>
          <a:p>
            <a:r>
              <a:rPr lang="en-US" b="1" dirty="0" smtClean="0"/>
              <a:t>DECIDEDLY MISSAHPEN</a:t>
            </a:r>
          </a:p>
          <a:p>
            <a:r>
              <a:rPr lang="en-US" b="1" dirty="0" smtClean="0"/>
              <a:t>PRONOUNCED RIDGES  (N/G)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117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6965" y="5056094"/>
            <a:ext cx="252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</a:p>
          <a:p>
            <a:r>
              <a:rPr lang="en-US" dirty="0" smtClean="0"/>
              <a:t>(</a:t>
            </a:r>
            <a:r>
              <a:rPr lang="en-US" b="1" dirty="0" smtClean="0"/>
              <a:t>AA/A)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88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7271" y="5127812"/>
            <a:ext cx="21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LARGE CALCIUM DEPOSITS (B)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2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9741" y="4554071"/>
            <a:ext cx="353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SLIGHT/MODERATE STAIN</a:t>
            </a:r>
          </a:p>
          <a:p>
            <a:r>
              <a:rPr lang="en-US" b="1" dirty="0" smtClean="0"/>
              <a:t>(B)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89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9435" y="4661647"/>
            <a:ext cx="288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ADHEREING/FOREIGN</a:t>
            </a:r>
          </a:p>
          <a:p>
            <a:r>
              <a:rPr lang="en-US" b="1" dirty="0" smtClean="0"/>
              <a:t>            (N/G)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33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8350" y="5638800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MISCUT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3981450" y="3048000"/>
            <a:ext cx="1047750" cy="220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0753" y="4589929"/>
            <a:ext cx="3675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DECIDEDLY MISSHAPEN</a:t>
            </a:r>
          </a:p>
          <a:p>
            <a:r>
              <a:rPr lang="en-US" b="1" dirty="0" smtClean="0"/>
              <a:t>LARGE CALCIUM DEPOSITS</a:t>
            </a:r>
          </a:p>
          <a:p>
            <a:r>
              <a:rPr lang="en-US" b="1" dirty="0" smtClean="0"/>
              <a:t>(B)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27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9812" y="2223248"/>
            <a:ext cx="815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BONELESS MEAT PRODUCTS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1012" y="770965"/>
            <a:ext cx="281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SHAPE/SIZE</a:t>
            </a:r>
          </a:p>
          <a:p>
            <a:r>
              <a:rPr lang="en-US" b="1" dirty="0" smtClean="0"/>
              <a:t>BROKEN/INCOMPLETE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56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1365" y="806824"/>
            <a:ext cx="242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SHAPE/SIZE</a:t>
            </a:r>
          </a:p>
          <a:p>
            <a:r>
              <a:rPr lang="en-US" b="1" smtClean="0"/>
              <a:t>BROKEN/INCOMPLETE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10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35906" y="1183341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26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8988" y="735106"/>
            <a:ext cx="26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COATING VOID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5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0306" y="3281082"/>
            <a:ext cx="2456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COATING VOID</a:t>
            </a:r>
          </a:p>
          <a:p>
            <a:r>
              <a:rPr lang="en-US" b="1" dirty="0" smtClean="0"/>
              <a:t>INCONSISTENT COLOR</a:t>
            </a:r>
          </a:p>
          <a:p>
            <a:r>
              <a:rPr lang="en-US" b="1" dirty="0" smtClean="0"/>
              <a:t>SHAPE/SIZE</a:t>
            </a:r>
          </a:p>
          <a:p>
            <a:r>
              <a:rPr lang="en-US" b="1" dirty="0" smtClean="0"/>
              <a:t>BROKEN/INCOMPLETE</a:t>
            </a:r>
          </a:p>
          <a:p>
            <a:r>
              <a:rPr lang="en-US" b="1" dirty="0" smtClean="0"/>
              <a:t>FOREIGN MATERIAL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09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5459" y="1111624"/>
            <a:ext cx="20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510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7318" y="5414682"/>
            <a:ext cx="3550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INCONSISTENT COLOR</a:t>
            </a:r>
          </a:p>
          <a:p>
            <a:r>
              <a:rPr lang="en-US" b="1" dirty="0" smtClean="0"/>
              <a:t>BROKEN/INCOMPLETE</a:t>
            </a:r>
          </a:p>
          <a:p>
            <a:r>
              <a:rPr lang="en-US" b="1" dirty="0" smtClean="0"/>
              <a:t>FOREIGN MATERIAL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4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3929" y="4769224"/>
            <a:ext cx="272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DEFECT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423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5553" y="5773271"/>
            <a:ext cx="145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COLOR,</a:t>
            </a:r>
          </a:p>
          <a:p>
            <a:r>
              <a:rPr lang="en-US" b="1" dirty="0" smtClean="0"/>
              <a:t>MIXED PROD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74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6565" y="1739153"/>
            <a:ext cx="272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SHAPE/SIZE</a:t>
            </a:r>
          </a:p>
          <a:p>
            <a:r>
              <a:rPr lang="en-US" b="1" dirty="0" smtClean="0"/>
              <a:t>CLUSTER/MARRIAGES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0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729" y="986117"/>
            <a:ext cx="272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SHAPE/SIZE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56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1835" y="2528048"/>
            <a:ext cx="5289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IDENTIFICATION OF CARCASS PARTS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7012" y="5414682"/>
            <a:ext cx="3783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SPLIT BREAST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049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4541" y="3173506"/>
            <a:ext cx="218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254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3741" y="2922494"/>
            <a:ext cx="1613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LIVER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5648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2471" y="5091953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601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507402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B/S THIGH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250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1812" y="5235388"/>
            <a:ext cx="328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DRUMETTE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512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8329" y="5199529"/>
            <a:ext cx="267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SPLIT BREAST WITH</a:t>
            </a:r>
          </a:p>
          <a:p>
            <a:r>
              <a:rPr lang="en-US" sz="2000" b="1" dirty="0" smtClean="0"/>
              <a:t>RIBS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089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8988" y="5325035"/>
            <a:ext cx="14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MIXED PRODUCT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5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8635" y="4679576"/>
            <a:ext cx="3173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NECK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11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92471" y="5002306"/>
            <a:ext cx="3137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B/S DRUM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5893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5153" y="4320988"/>
            <a:ext cx="2277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WING PORTION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206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0165" y="2259106"/>
            <a:ext cx="6831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CARCASS GRADING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9788" y="5611906"/>
            <a:ext cx="1810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8419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2154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4376" y="5432612"/>
            <a:ext cx="95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 </a:t>
            </a:r>
            <a:endParaRPr lang="en-US" sz="4000" b="1" dirty="0"/>
          </a:p>
        </p:txBody>
      </p:sp>
      <p:sp>
        <p:nvSpPr>
          <p:cNvPr id="4" name="Oval 3"/>
          <p:cNvSpPr/>
          <p:nvPr/>
        </p:nvSpPr>
        <p:spPr>
          <a:xfrm>
            <a:off x="4858871" y="699247"/>
            <a:ext cx="1111623" cy="6992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6562" y="856924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0188" y="6149788"/>
            <a:ext cx="292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 -</a:t>
            </a:r>
            <a:r>
              <a:rPr lang="en-US" sz="2400" b="1" dirty="0" smtClean="0"/>
              <a:t>2 BROKENS</a:t>
            </a:r>
            <a:endParaRPr lang="en-US" sz="4000" b="1" dirty="0"/>
          </a:p>
        </p:txBody>
      </p:sp>
      <p:sp>
        <p:nvSpPr>
          <p:cNvPr id="4" name="Oval 3"/>
          <p:cNvSpPr/>
          <p:nvPr/>
        </p:nvSpPr>
        <p:spPr>
          <a:xfrm>
            <a:off x="4338918" y="4769224"/>
            <a:ext cx="1488141" cy="1506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40941" y="753035"/>
            <a:ext cx="1165412" cy="8247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965" y="5647765"/>
            <a:ext cx="1057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649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047" y="5522259"/>
            <a:ext cx="111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286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6131859"/>
            <a:ext cx="2832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N/G</a:t>
            </a:r>
            <a:endParaRPr lang="en-US" sz="4000" b="1" dirty="0"/>
          </a:p>
        </p:txBody>
      </p:sp>
      <p:sp>
        <p:nvSpPr>
          <p:cNvPr id="4" name="Oval 3"/>
          <p:cNvSpPr/>
          <p:nvPr/>
        </p:nvSpPr>
        <p:spPr>
          <a:xfrm>
            <a:off x="4823012" y="2151529"/>
            <a:ext cx="1667435" cy="10219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6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874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7976" y="5199529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MISCUT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3962400" y="3191435"/>
            <a:ext cx="1147482" cy="14881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1953" y="6113930"/>
            <a:ext cx="1219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N/G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965" y="6024283"/>
            <a:ext cx="1757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762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07106" y="5898776"/>
            <a:ext cx="188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5255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493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3835" y="5360894"/>
            <a:ext cx="105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</a:t>
            </a:r>
            <a:endParaRPr lang="en-US" sz="4000" b="1" dirty="0"/>
          </a:p>
        </p:txBody>
      </p:sp>
      <p:sp>
        <p:nvSpPr>
          <p:cNvPr id="4" name="Oval 3"/>
          <p:cNvSpPr/>
          <p:nvPr/>
        </p:nvSpPr>
        <p:spPr>
          <a:xfrm>
            <a:off x="5038165" y="3980329"/>
            <a:ext cx="1272988" cy="7171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9718" y="2599765"/>
            <a:ext cx="57553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HENS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8259" y="1775012"/>
            <a:ext cx="125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#1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7946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3106" y="932329"/>
            <a:ext cx="1416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#2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830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7553" y="1398494"/>
            <a:ext cx="1129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#4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920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4250" y="753035"/>
            <a:ext cx="806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#4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960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0520" y="630520"/>
            <a:ext cx="4183532" cy="2922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9552" y="536389"/>
            <a:ext cx="4183532" cy="3137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5529" y="534708"/>
            <a:ext cx="4170083" cy="3127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1411" y="522941"/>
            <a:ext cx="4183531" cy="3137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294" y="4715435"/>
            <a:ext cx="1161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en-US" sz="3200" dirty="0" smtClean="0">
                <a:solidFill>
                  <a:schemeClr val="bg1"/>
                </a:solidFill>
              </a:rPr>
              <a:t>#1                                #2                             #3                            #4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2005" y="5300210"/>
            <a:ext cx="4428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PLACING   1-2-3-4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3059" y="6008096"/>
            <a:ext cx="276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CUTS           3-2-3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8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3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1412" y="1004047"/>
            <a:ext cx="281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SIDEVIEW OF #4</a:t>
            </a:r>
          </a:p>
          <a:p>
            <a:r>
              <a:rPr lang="en-US" b="1" dirty="0" smtClean="0"/>
              <a:t>PORTION OF THE WIING TIP IS PRESENT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3980329" y="286871"/>
            <a:ext cx="3281083" cy="12371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3859" y="2599765"/>
            <a:ext cx="5342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TURKEYS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5791200"/>
            <a:ext cx="1488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886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7671" y="5719482"/>
            <a:ext cx="1237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4" name="Oval 3"/>
          <p:cNvSpPr/>
          <p:nvPr/>
        </p:nvSpPr>
        <p:spPr>
          <a:xfrm>
            <a:off x="5862918" y="2886635"/>
            <a:ext cx="1219200" cy="12012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9435" y="5719482"/>
            <a:ext cx="1057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4" name="Oval 3"/>
          <p:cNvSpPr/>
          <p:nvPr/>
        </p:nvSpPr>
        <p:spPr>
          <a:xfrm>
            <a:off x="4661647" y="1416424"/>
            <a:ext cx="1201271" cy="26176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129" y="5378824"/>
            <a:ext cx="1272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N/G</a:t>
            </a:r>
            <a:endParaRPr lang="en-US" sz="4400" dirty="0"/>
          </a:p>
        </p:txBody>
      </p:sp>
      <p:sp>
        <p:nvSpPr>
          <p:cNvPr id="4" name="Oval 3"/>
          <p:cNvSpPr/>
          <p:nvPr/>
        </p:nvSpPr>
        <p:spPr>
          <a:xfrm>
            <a:off x="5773271" y="3083859"/>
            <a:ext cx="878541" cy="1506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6471" y="5148718"/>
            <a:ext cx="102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#</a:t>
            </a:r>
            <a:r>
              <a:rPr lang="en-US" sz="4400" dirty="0" smtClean="0"/>
              <a:t>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37647" y="5210273"/>
            <a:ext cx="699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#3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92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1129" y="2528046"/>
            <a:ext cx="6167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TURKEY PLACING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5929" y="4034118"/>
            <a:ext cx="552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1-2-3-4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3906" y="4742004"/>
            <a:ext cx="534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CUTS      5-3-5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8753" y="1631576"/>
            <a:ext cx="5683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INTERIOR EGGS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9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5412" y="5360894"/>
            <a:ext cx="123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807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1976" y="4930588"/>
            <a:ext cx="103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334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9435" y="1524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INCONSISTENT</a:t>
            </a:r>
          </a:p>
          <a:p>
            <a:r>
              <a:rPr lang="en-US" b="1" dirty="0" smtClean="0"/>
              <a:t>COLOR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502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4800" y="5091953"/>
            <a:ext cx="788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674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90965" y="3281082"/>
            <a:ext cx="139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788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6471" y="311971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066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3176" y="2707341"/>
            <a:ext cx="1272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3216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8" y="12102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1388" y="3550024"/>
            <a:ext cx="1685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LOSS</a:t>
            </a:r>
            <a:endParaRPr lang="en-US" sz="3200" b="1" dirty="0"/>
          </a:p>
        </p:txBody>
      </p:sp>
      <p:sp>
        <p:nvSpPr>
          <p:cNvPr id="4" name="Oval 3"/>
          <p:cNvSpPr/>
          <p:nvPr/>
        </p:nvSpPr>
        <p:spPr>
          <a:xfrm>
            <a:off x="6795247" y="1972235"/>
            <a:ext cx="1757082" cy="1057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3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2518" y="4697506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977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4607859"/>
            <a:ext cx="73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180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8329" y="3711388"/>
            <a:ext cx="3639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LOSS</a:t>
            </a:r>
          </a:p>
          <a:p>
            <a:r>
              <a:rPr lang="en-US" sz="2400" b="1" dirty="0" smtClean="0"/>
              <a:t>BLOOD SPOT</a:t>
            </a:r>
            <a:r>
              <a:rPr lang="en-US" b="1" dirty="0" smtClean="0"/>
              <a:t>(WAS NOT SCORED IN OFFICIAL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868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8376" y="5181600"/>
            <a:ext cx="222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BROKEN/BROKEN</a:t>
            </a:r>
          </a:p>
          <a:p>
            <a:r>
              <a:rPr lang="en-US" b="1" dirty="0" smtClean="0"/>
              <a:t>BONE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84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253</Words>
  <Application>Microsoft Office PowerPoint</Application>
  <PresentationFormat>Widescreen</PresentationFormat>
  <Paragraphs>121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CP-ISD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Morgan</dc:creator>
  <cp:lastModifiedBy>Marc Morgan</cp:lastModifiedBy>
  <cp:revision>13</cp:revision>
  <dcterms:created xsi:type="dcterms:W3CDTF">2015-04-22T18:14:30Z</dcterms:created>
  <dcterms:modified xsi:type="dcterms:W3CDTF">2015-04-22T20:43:51Z</dcterms:modified>
</cp:coreProperties>
</file>